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htmlPubPr pubBrowser="v4" r:id="rId1">
    <p:sldAll/>
  </p:htmlPubPr>
  <p:webPr encoding="Windows-1254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Props.xml.rels><?xml version="1.0" encoding="UTF-8" standalone="yes"?>
<Relationships xmlns="http://schemas.openxmlformats.org/package/2006/relationships"><Relationship Id="rId1" Type="http://schemas.openxmlformats.org/officeDocument/2006/relationships/htmlPubSaveAs" Target="file:///C:\Users\user\Desktop\r35.mht" TargetMode="External"/></Relationships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C009D-1CFC-4036-B216-634C6F0F199D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5655D-DE56-424D-8DA8-0D8BC6AC290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5655D-DE56-424D-8DA8-0D8BC6AC290A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82A9AC-BFC9-477F-B1CA-02999FB78EEF}" type="datetimeFigureOut">
              <a:rPr lang="tr-TR" smtClean="0"/>
              <a:t>13.12.2013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74FE17-4938-4371-B6E4-25FECB5C9BF0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55-kva-2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5030" y="2000240"/>
            <a:ext cx="3344784" cy="2571768"/>
          </a:xfrm>
        </p:spPr>
      </p:pic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</p:nvPr>
        </p:nvGraphicFramePr>
        <p:xfrm>
          <a:off x="4714876" y="428604"/>
          <a:ext cx="4038600" cy="4937760"/>
        </p:xfrm>
        <a:graphic>
          <a:graphicData uri="http://schemas.openxmlformats.org/drawingml/2006/table">
            <a:tbl>
              <a:tblPr firstRow="1" bandRow="1" bandCol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  <a:reflection blurRad="6350" stA="50000" endA="300" endPos="90000" dir="5400000" sy="-100000" algn="bl" rotWithShape="0"/>
                </a:effectLst>
                <a:tableStyleId>{5C22544A-7EE6-4342-B048-85BDC9FD1C3A}</a:tableStyleId>
              </a:tblPr>
              <a:tblGrid>
                <a:gridCol w="2000264"/>
                <a:gridCol w="2038336"/>
              </a:tblGrid>
              <a:tr h="35719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</a:rPr>
                        <a:t>Stand</a:t>
                      </a:r>
                      <a:r>
                        <a:rPr lang="tr-TR" dirty="0" smtClean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</a:rPr>
                        <a:t> </a:t>
                      </a:r>
                      <a:r>
                        <a:rPr lang="tr-TR" dirty="0" err="1" smtClean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</a:rPr>
                        <a:t>by</a:t>
                      </a:r>
                      <a:r>
                        <a:rPr lang="tr-TR" dirty="0" smtClean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</a:rPr>
                        <a:t> 660</a:t>
                      </a:r>
                      <a:endParaRPr lang="tr-TR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Prime</a:t>
                      </a:r>
                      <a:r>
                        <a:rPr lang="tr-TR" baseline="0" dirty="0" smtClean="0"/>
                        <a:t> 600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kva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Devir sayısı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1500d/</a:t>
                      </a:r>
                      <a:r>
                        <a:rPr lang="tr-TR" dirty="0" err="1" smtClean="0"/>
                        <a:t>dk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Motor modeli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12V135BZLD1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Motor markası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SDEC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Silindir</a:t>
                      </a:r>
                      <a:r>
                        <a:rPr lang="tr-TR" baseline="0" dirty="0" smtClean="0"/>
                        <a:t> Adedi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 V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Kabinsiz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agırlık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3755 kg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Max</a:t>
                      </a:r>
                      <a:r>
                        <a:rPr lang="tr-TR" dirty="0" smtClean="0"/>
                        <a:t>. Yakıt sarfı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smtClean="0"/>
                        <a:t>60.5 </a:t>
                      </a:r>
                      <a:r>
                        <a:rPr lang="tr-TR" dirty="0" err="1" smtClean="0"/>
                        <a:t>lt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Yakıt tank kapasitesi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500 </a:t>
                      </a:r>
                      <a:r>
                        <a:rPr lang="tr-TR" dirty="0" err="1" smtClean="0"/>
                        <a:t>lt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Emme sistemi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Turbo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charger</a:t>
                      </a:r>
                      <a:r>
                        <a:rPr lang="tr-TR" dirty="0" smtClean="0"/>
                        <a:t> İNTERCOOLER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Frekans 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 </a:t>
                      </a:r>
                      <a:r>
                        <a:rPr lang="tr-TR" dirty="0" err="1" smtClean="0"/>
                        <a:t>Hz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Governör</a:t>
                      </a:r>
                      <a:r>
                        <a:rPr lang="tr-TR" dirty="0" smtClean="0"/>
                        <a:t> tipi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Elektronik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tr-TR" dirty="0" smtClean="0"/>
                        <a:t>Soğutma tipi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Su </a:t>
                      </a:r>
                      <a:r>
                        <a:rPr lang="tr-TR" dirty="0" err="1" smtClean="0"/>
                        <a:t>sogutmalı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15" name="Picture 14" descr="tabs-logo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285728"/>
            <a:ext cx="3000396" cy="1000132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357422" y="5515942"/>
          <a:ext cx="657226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132"/>
                <a:gridCol w="3286132"/>
              </a:tblGrid>
              <a:tr h="275589">
                <a:tc>
                  <a:txBody>
                    <a:bodyPr/>
                    <a:lstStyle/>
                    <a:p>
                      <a:r>
                        <a:rPr lang="tr-TR" dirty="0" smtClean="0"/>
                        <a:t>Kabinli ebatlar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Kabinsiz ebatlar</a:t>
                      </a:r>
                      <a:endParaRPr lang="tr-TR" dirty="0"/>
                    </a:p>
                  </a:txBody>
                  <a:tcPr/>
                </a:tc>
              </a:tr>
              <a:tr h="275589">
                <a:tc>
                  <a:txBody>
                    <a:bodyPr/>
                    <a:lstStyle/>
                    <a:p>
                      <a:r>
                        <a:rPr lang="tr-TR" dirty="0" smtClean="0"/>
                        <a:t>200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x 420 x 230 cm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165 x 350 x 215 cm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Picture 16" descr="gallery-project-img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844" y="249245"/>
            <a:ext cx="1571636" cy="937050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</TotalTime>
  <Words>66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ppppppp</dc:title>
  <dc:creator>user</dc:creator>
  <cp:lastModifiedBy>user</cp:lastModifiedBy>
  <cp:revision>18</cp:revision>
  <dcterms:created xsi:type="dcterms:W3CDTF">2013-12-12T22:55:16Z</dcterms:created>
  <dcterms:modified xsi:type="dcterms:W3CDTF">2013-12-13T01:40:48Z</dcterms:modified>
</cp:coreProperties>
</file>